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39" r:id="rId2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698" autoAdjust="0"/>
  </p:normalViewPr>
  <p:slideViewPr>
    <p:cSldViewPr>
      <p:cViewPr>
        <p:scale>
          <a:sx n="66" d="100"/>
          <a:sy n="66" d="100"/>
        </p:scale>
        <p:origin x="-1332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24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960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3E1040-D71E-45DD-B560-3C8F313B3FD1}" type="doc">
      <dgm:prSet loTypeId="urn:microsoft.com/office/officeart/2005/8/layout/cycle3" loCatId="cycle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en-CA"/>
        </a:p>
      </dgm:t>
    </dgm:pt>
    <dgm:pt modelId="{F3B0B6BA-E7CD-4330-9918-CA08047B30E7}">
      <dgm:prSet phldrT="[Text]" custT="1"/>
      <dgm:spPr>
        <a:xfrm>
          <a:off x="2889646" y="-107619"/>
          <a:ext cx="2283371" cy="1141685"/>
        </a:xfrm>
        <a:solidFill>
          <a:srgbClr val="3333CC">
            <a:lumMod val="60000"/>
            <a:lumOff val="40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CA" sz="20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Road Map</a:t>
          </a:r>
        </a:p>
      </dgm:t>
    </dgm:pt>
    <dgm:pt modelId="{A45899B8-0418-4A4C-A4BD-536DC99FC0FF}" type="parTrans" cxnId="{91D37AFC-75D6-4AF5-9D18-6809DB38BB71}">
      <dgm:prSet/>
      <dgm:spPr/>
      <dgm:t>
        <a:bodyPr/>
        <a:lstStyle/>
        <a:p>
          <a:endParaRPr lang="en-CA"/>
        </a:p>
      </dgm:t>
    </dgm:pt>
    <dgm:pt modelId="{6F37DCA6-B962-4F32-BB9B-958211E9FE65}" type="sibTrans" cxnId="{91D37AFC-75D6-4AF5-9D18-6809DB38BB71}">
      <dgm:prSet/>
      <dgm:spPr>
        <a:xfrm>
          <a:off x="1598167" y="-138443"/>
          <a:ext cx="4866329" cy="4866329"/>
        </a:xfrm>
        <a:solidFill>
          <a:srgbClr val="00CC99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endParaRPr lang="en-CA"/>
        </a:p>
      </dgm:t>
    </dgm:pt>
    <dgm:pt modelId="{D60B7D15-2708-4B0F-A15E-070CC9159A5B}">
      <dgm:prSet phldrT="[Text]" custT="1"/>
      <dgm:spPr>
        <a:xfrm>
          <a:off x="5112572" y="1045462"/>
          <a:ext cx="2283371" cy="2185061"/>
        </a:xfrm>
        <a:solidFill>
          <a:srgbClr val="3333CC">
            <a:lumMod val="60000"/>
            <a:lumOff val="40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CA" sz="20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Country Analysis</a:t>
          </a:r>
          <a:endParaRPr lang="en-CA" sz="140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1116056A-A8D2-40D3-8F47-8AE5F8CA1ABB}" type="parTrans" cxnId="{5A1A262E-4C59-421D-96BB-2CB10C37322E}">
      <dgm:prSet/>
      <dgm:spPr/>
      <dgm:t>
        <a:bodyPr/>
        <a:lstStyle/>
        <a:p>
          <a:endParaRPr lang="en-CA"/>
        </a:p>
      </dgm:t>
    </dgm:pt>
    <dgm:pt modelId="{91346739-35D8-4A8E-969D-F924C4C461A0}" type="sibTrans" cxnId="{5A1A262E-4C59-421D-96BB-2CB10C37322E}">
      <dgm:prSet/>
      <dgm:spPr/>
      <dgm:t>
        <a:bodyPr/>
        <a:lstStyle/>
        <a:p>
          <a:endParaRPr lang="en-CA"/>
        </a:p>
      </dgm:t>
    </dgm:pt>
    <dgm:pt modelId="{CCC7CF17-8F24-4752-A5AD-F3A80A070AF1}">
      <dgm:prSet phldrT="[Text]" custT="1"/>
      <dgm:spPr>
        <a:xfrm>
          <a:off x="4109414" y="3459090"/>
          <a:ext cx="2283371" cy="1516387"/>
        </a:xfrm>
        <a:solidFill>
          <a:srgbClr val="3333CC">
            <a:lumMod val="60000"/>
            <a:lumOff val="40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CA" sz="20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Strategic Planning</a:t>
          </a:r>
          <a:endParaRPr lang="en-CA" sz="140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69961F41-1AA8-4E6F-8B62-1677EFB4792F}" type="parTrans" cxnId="{0217EB31-F25A-418A-82B0-060B4BF914E0}">
      <dgm:prSet/>
      <dgm:spPr/>
      <dgm:t>
        <a:bodyPr/>
        <a:lstStyle/>
        <a:p>
          <a:endParaRPr lang="en-CA"/>
        </a:p>
      </dgm:t>
    </dgm:pt>
    <dgm:pt modelId="{16AA4991-08BF-4F2E-B89C-1A809FA4BBEB}" type="sibTrans" cxnId="{0217EB31-F25A-418A-82B0-060B4BF914E0}">
      <dgm:prSet/>
      <dgm:spPr/>
      <dgm:t>
        <a:bodyPr/>
        <a:lstStyle/>
        <a:p>
          <a:endParaRPr lang="en-CA"/>
        </a:p>
      </dgm:t>
    </dgm:pt>
    <dgm:pt modelId="{A8E0929E-3F58-4D76-982E-795C407F2247}">
      <dgm:prSet phldrT="[Text]" custT="1"/>
      <dgm:spPr>
        <a:xfrm>
          <a:off x="1080134" y="2952326"/>
          <a:ext cx="2283371" cy="1579168"/>
        </a:xfrm>
        <a:solidFill>
          <a:srgbClr val="3333CC">
            <a:lumMod val="20000"/>
            <a:lumOff val="80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CA" sz="1600" dirty="0" smtClean="0">
              <a:solidFill>
                <a:srgbClr val="000000"/>
              </a:solidFill>
              <a:latin typeface="Arial"/>
              <a:ea typeface="+mn-ea"/>
              <a:cs typeface="+mn-cs"/>
            </a:rPr>
            <a:t>Programme Planning &amp; Implementation</a:t>
          </a:r>
          <a:endParaRPr lang="en-CA" sz="1600" dirty="0">
            <a:solidFill>
              <a:srgbClr val="000000"/>
            </a:solidFill>
            <a:latin typeface="Arial"/>
            <a:ea typeface="+mn-ea"/>
            <a:cs typeface="+mn-cs"/>
          </a:endParaRPr>
        </a:p>
      </dgm:t>
    </dgm:pt>
    <dgm:pt modelId="{0EAAEDCC-3EC9-456E-B3A1-6CF803266DC1}" type="parTrans" cxnId="{3FE778A0-9CB6-4EF6-BDA7-28A56A2A04D9}">
      <dgm:prSet/>
      <dgm:spPr/>
      <dgm:t>
        <a:bodyPr/>
        <a:lstStyle/>
        <a:p>
          <a:endParaRPr lang="en-CA"/>
        </a:p>
      </dgm:t>
    </dgm:pt>
    <dgm:pt modelId="{E7921541-E4BE-484A-80BF-887DFD77068F}" type="sibTrans" cxnId="{3FE778A0-9CB6-4EF6-BDA7-28A56A2A04D9}">
      <dgm:prSet/>
      <dgm:spPr/>
      <dgm:t>
        <a:bodyPr/>
        <a:lstStyle/>
        <a:p>
          <a:endParaRPr lang="en-CA"/>
        </a:p>
      </dgm:t>
    </dgm:pt>
    <dgm:pt modelId="{412909ED-44B1-49DA-856F-DB146811E653}">
      <dgm:prSet phldrT="[Text]" custT="1"/>
      <dgm:spPr>
        <a:xfrm>
          <a:off x="916019" y="1326303"/>
          <a:ext cx="2283371" cy="1141685"/>
        </a:xfrm>
        <a:solidFill>
          <a:srgbClr val="3333CC">
            <a:lumMod val="60000"/>
            <a:lumOff val="40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en-CA" sz="20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Monitoring &amp; Evaluation</a:t>
          </a:r>
          <a:endParaRPr lang="en-CA" sz="200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CBE0F6D5-7A2D-4243-868E-18AD589C8DB9}" type="parTrans" cxnId="{06C1A818-0E19-4F5A-A74A-16FC135DDD18}">
      <dgm:prSet/>
      <dgm:spPr/>
      <dgm:t>
        <a:bodyPr/>
        <a:lstStyle/>
        <a:p>
          <a:endParaRPr lang="en-CA"/>
        </a:p>
      </dgm:t>
    </dgm:pt>
    <dgm:pt modelId="{EBE77B4C-7340-4FE4-9136-D9DC8820E5F6}" type="sibTrans" cxnId="{06C1A818-0E19-4F5A-A74A-16FC135DDD18}">
      <dgm:prSet/>
      <dgm:spPr/>
      <dgm:t>
        <a:bodyPr/>
        <a:lstStyle/>
        <a:p>
          <a:endParaRPr lang="en-CA"/>
        </a:p>
      </dgm:t>
    </dgm:pt>
    <dgm:pt modelId="{5159D955-2041-45DF-8702-BB171C7A94F5}" type="pres">
      <dgm:prSet presAssocID="{343E1040-D71E-45DD-B560-3C8F313B3FD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E5BE762F-37CA-45A2-959C-D446A14FEF21}" type="pres">
      <dgm:prSet presAssocID="{343E1040-D71E-45DD-B560-3C8F313B3FD1}" presName="cycle" presStyleCnt="0"/>
      <dgm:spPr/>
    </dgm:pt>
    <dgm:pt modelId="{C173DE4D-39AA-4BF5-B038-C0DE79265639}" type="pres">
      <dgm:prSet presAssocID="{F3B0B6BA-E7CD-4330-9918-CA08047B30E7}" presName="nodeFirstNode" presStyleLbl="node1" presStyleIdx="0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CA"/>
        </a:p>
      </dgm:t>
    </dgm:pt>
    <dgm:pt modelId="{45ECDA69-CB63-4BD2-BECF-7578CA892ED2}" type="pres">
      <dgm:prSet presAssocID="{6F37DCA6-B962-4F32-BB9B-958211E9FE65}" presName="sibTransFirstNode" presStyleLbl="bgShp" presStyleIdx="0" presStyleCnt="1"/>
      <dgm:spPr>
        <a:prstGeom prst="circularArrow">
          <a:avLst>
            <a:gd name="adj1" fmla="val 5544"/>
            <a:gd name="adj2" fmla="val 330680"/>
            <a:gd name="adj3" fmla="val 13771194"/>
            <a:gd name="adj4" fmla="val 17388844"/>
            <a:gd name="adj5" fmla="val 5757"/>
          </a:avLst>
        </a:prstGeom>
      </dgm:spPr>
      <dgm:t>
        <a:bodyPr/>
        <a:lstStyle/>
        <a:p>
          <a:endParaRPr lang="en-CA"/>
        </a:p>
      </dgm:t>
    </dgm:pt>
    <dgm:pt modelId="{16A93882-C862-471F-B937-F0A7D51FDBE2}" type="pres">
      <dgm:prSet presAssocID="{D60B7D15-2708-4B0F-A15E-070CC9159A5B}" presName="nodeFollowingNodes" presStyleLbl="node1" presStyleIdx="1" presStyleCnt="5" custScaleY="101133" custRadScaleRad="108843" custRadScaleInc="1298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CA"/>
        </a:p>
      </dgm:t>
    </dgm:pt>
    <dgm:pt modelId="{464B3E4B-619D-4ED5-88F1-80285A820723}" type="pres">
      <dgm:prSet presAssocID="{CCC7CF17-8F24-4752-A5AD-F3A80A070AF1}" presName="nodeFollowingNodes" presStyleLbl="node1" presStyleIdx="2" presStyleCnt="5" custScaleY="90508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CA"/>
        </a:p>
      </dgm:t>
    </dgm:pt>
    <dgm:pt modelId="{D37AFB92-4B60-4D23-BF66-6836633136E9}" type="pres">
      <dgm:prSet presAssocID="{A8E0929E-3F58-4D76-982E-795C407F2247}" presName="nodeFollowingNodes" presStyleLbl="node1" presStyleIdx="3" presStyleCnt="5" custScaleY="142452" custRadScaleRad="104722" custRadScaleInc="3395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CA"/>
        </a:p>
      </dgm:t>
    </dgm:pt>
    <dgm:pt modelId="{EEF237A7-1A40-4B53-8734-47DB5F3C6BBA}" type="pres">
      <dgm:prSet presAssocID="{412909ED-44B1-49DA-856F-DB146811E653}" presName="nodeFollowingNodes" presStyleLbl="node1" presStyleIdx="4" presStyleCnt="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CA"/>
        </a:p>
      </dgm:t>
    </dgm:pt>
  </dgm:ptLst>
  <dgm:cxnLst>
    <dgm:cxn modelId="{61F2668E-8866-4BE6-8A62-98D895CF4F40}" type="presOf" srcId="{6F37DCA6-B962-4F32-BB9B-958211E9FE65}" destId="{45ECDA69-CB63-4BD2-BECF-7578CA892ED2}" srcOrd="0" destOrd="0" presId="urn:microsoft.com/office/officeart/2005/8/layout/cycle3"/>
    <dgm:cxn modelId="{5612719F-D1A1-4D7A-8A11-FCD802A32D4E}" type="presOf" srcId="{343E1040-D71E-45DD-B560-3C8F313B3FD1}" destId="{5159D955-2041-45DF-8702-BB171C7A94F5}" srcOrd="0" destOrd="0" presId="urn:microsoft.com/office/officeart/2005/8/layout/cycle3"/>
    <dgm:cxn modelId="{9637BA9D-8790-4E79-8425-B76603D6BC76}" type="presOf" srcId="{CCC7CF17-8F24-4752-A5AD-F3A80A070AF1}" destId="{464B3E4B-619D-4ED5-88F1-80285A820723}" srcOrd="0" destOrd="0" presId="urn:microsoft.com/office/officeart/2005/8/layout/cycle3"/>
    <dgm:cxn modelId="{474CC069-FAED-4611-B9E3-664AA081B8E8}" type="presOf" srcId="{A8E0929E-3F58-4D76-982E-795C407F2247}" destId="{D37AFB92-4B60-4D23-BF66-6836633136E9}" srcOrd="0" destOrd="0" presId="urn:microsoft.com/office/officeart/2005/8/layout/cycle3"/>
    <dgm:cxn modelId="{C9C6D388-3A8E-4CB7-972D-E40E3EE2B4ED}" type="presOf" srcId="{F3B0B6BA-E7CD-4330-9918-CA08047B30E7}" destId="{C173DE4D-39AA-4BF5-B038-C0DE79265639}" srcOrd="0" destOrd="0" presId="urn:microsoft.com/office/officeart/2005/8/layout/cycle3"/>
    <dgm:cxn modelId="{C0E7F960-09CF-48B3-B4B6-FE94F32BA714}" type="presOf" srcId="{412909ED-44B1-49DA-856F-DB146811E653}" destId="{EEF237A7-1A40-4B53-8734-47DB5F3C6BBA}" srcOrd="0" destOrd="0" presId="urn:microsoft.com/office/officeart/2005/8/layout/cycle3"/>
    <dgm:cxn modelId="{06C1A818-0E19-4F5A-A74A-16FC135DDD18}" srcId="{343E1040-D71E-45DD-B560-3C8F313B3FD1}" destId="{412909ED-44B1-49DA-856F-DB146811E653}" srcOrd="4" destOrd="0" parTransId="{CBE0F6D5-7A2D-4243-868E-18AD589C8DB9}" sibTransId="{EBE77B4C-7340-4FE4-9136-D9DC8820E5F6}"/>
    <dgm:cxn modelId="{0D176111-F446-4452-9B07-4361DDC6FDB7}" type="presOf" srcId="{D60B7D15-2708-4B0F-A15E-070CC9159A5B}" destId="{16A93882-C862-471F-B937-F0A7D51FDBE2}" srcOrd="0" destOrd="0" presId="urn:microsoft.com/office/officeart/2005/8/layout/cycle3"/>
    <dgm:cxn modelId="{91D37AFC-75D6-4AF5-9D18-6809DB38BB71}" srcId="{343E1040-D71E-45DD-B560-3C8F313B3FD1}" destId="{F3B0B6BA-E7CD-4330-9918-CA08047B30E7}" srcOrd="0" destOrd="0" parTransId="{A45899B8-0418-4A4C-A4BD-536DC99FC0FF}" sibTransId="{6F37DCA6-B962-4F32-BB9B-958211E9FE65}"/>
    <dgm:cxn modelId="{3FE778A0-9CB6-4EF6-BDA7-28A56A2A04D9}" srcId="{343E1040-D71E-45DD-B560-3C8F313B3FD1}" destId="{A8E0929E-3F58-4D76-982E-795C407F2247}" srcOrd="3" destOrd="0" parTransId="{0EAAEDCC-3EC9-456E-B3A1-6CF803266DC1}" sibTransId="{E7921541-E4BE-484A-80BF-887DFD77068F}"/>
    <dgm:cxn modelId="{0217EB31-F25A-418A-82B0-060B4BF914E0}" srcId="{343E1040-D71E-45DD-B560-3C8F313B3FD1}" destId="{CCC7CF17-8F24-4752-A5AD-F3A80A070AF1}" srcOrd="2" destOrd="0" parTransId="{69961F41-1AA8-4E6F-8B62-1677EFB4792F}" sibTransId="{16AA4991-08BF-4F2E-B89C-1A809FA4BBEB}"/>
    <dgm:cxn modelId="{5A1A262E-4C59-421D-96BB-2CB10C37322E}" srcId="{343E1040-D71E-45DD-B560-3C8F313B3FD1}" destId="{D60B7D15-2708-4B0F-A15E-070CC9159A5B}" srcOrd="1" destOrd="0" parTransId="{1116056A-A8D2-40D3-8F47-8AE5F8CA1ABB}" sibTransId="{91346739-35D8-4A8E-969D-F924C4C461A0}"/>
    <dgm:cxn modelId="{5B902871-38EE-4B80-9AD4-7191B7AD4DE3}" type="presParOf" srcId="{5159D955-2041-45DF-8702-BB171C7A94F5}" destId="{E5BE762F-37CA-45A2-959C-D446A14FEF21}" srcOrd="0" destOrd="0" presId="urn:microsoft.com/office/officeart/2005/8/layout/cycle3"/>
    <dgm:cxn modelId="{745A75F6-3C3E-44F7-A7AA-A38406CC5AFC}" type="presParOf" srcId="{E5BE762F-37CA-45A2-959C-D446A14FEF21}" destId="{C173DE4D-39AA-4BF5-B038-C0DE79265639}" srcOrd="0" destOrd="0" presId="urn:microsoft.com/office/officeart/2005/8/layout/cycle3"/>
    <dgm:cxn modelId="{319E82EE-6861-435B-B758-4AD4019E53E6}" type="presParOf" srcId="{E5BE762F-37CA-45A2-959C-D446A14FEF21}" destId="{45ECDA69-CB63-4BD2-BECF-7578CA892ED2}" srcOrd="1" destOrd="0" presId="urn:microsoft.com/office/officeart/2005/8/layout/cycle3"/>
    <dgm:cxn modelId="{CFD695BB-57C0-4829-BBEF-7267F69A4A68}" type="presParOf" srcId="{E5BE762F-37CA-45A2-959C-D446A14FEF21}" destId="{16A93882-C862-471F-B937-F0A7D51FDBE2}" srcOrd="2" destOrd="0" presId="urn:microsoft.com/office/officeart/2005/8/layout/cycle3"/>
    <dgm:cxn modelId="{3866CC81-7F4D-4009-BFA9-AC5649904CE3}" type="presParOf" srcId="{E5BE762F-37CA-45A2-959C-D446A14FEF21}" destId="{464B3E4B-619D-4ED5-88F1-80285A820723}" srcOrd="3" destOrd="0" presId="urn:microsoft.com/office/officeart/2005/8/layout/cycle3"/>
    <dgm:cxn modelId="{C2370462-179E-4467-AFE9-F84FBDBBBD8B}" type="presParOf" srcId="{E5BE762F-37CA-45A2-959C-D446A14FEF21}" destId="{D37AFB92-4B60-4D23-BF66-6836633136E9}" srcOrd="4" destOrd="0" presId="urn:microsoft.com/office/officeart/2005/8/layout/cycle3"/>
    <dgm:cxn modelId="{6E034B15-2BA1-4B39-9A50-14398C25612A}" type="presParOf" srcId="{E5BE762F-37CA-45A2-959C-D446A14FEF21}" destId="{EEF237A7-1A40-4B53-8734-47DB5F3C6BBA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ECDA69-CB63-4BD2-BECF-7578CA892ED2}">
      <dsp:nvSpPr>
        <dsp:cNvPr id="0" name=""/>
        <dsp:cNvSpPr/>
      </dsp:nvSpPr>
      <dsp:spPr>
        <a:xfrm>
          <a:off x="1189517" y="-112716"/>
          <a:ext cx="3740504" cy="3740504"/>
        </a:xfrm>
        <a:prstGeom prst="circularArrow">
          <a:avLst>
            <a:gd name="adj1" fmla="val 5544"/>
            <a:gd name="adj2" fmla="val 330680"/>
            <a:gd name="adj3" fmla="val 13771194"/>
            <a:gd name="adj4" fmla="val 17388844"/>
            <a:gd name="adj5" fmla="val 5757"/>
          </a:avLst>
        </a:prstGeom>
        <a:solidFill>
          <a:srgbClr val="00CC99">
            <a:tint val="40000"/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73DE4D-39AA-4BF5-B038-C0DE79265639}">
      <dsp:nvSpPr>
        <dsp:cNvPr id="0" name=""/>
        <dsp:cNvSpPr/>
      </dsp:nvSpPr>
      <dsp:spPr>
        <a:xfrm>
          <a:off x="2199209" y="-90979"/>
          <a:ext cx="1721120" cy="860560"/>
        </a:xfrm>
        <a:prstGeom prst="roundRect">
          <a:avLst/>
        </a:prstGeom>
        <a:solidFill>
          <a:srgbClr val="3333CC">
            <a:lumMod val="60000"/>
            <a:lumOff val="40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Road Map</a:t>
          </a:r>
        </a:p>
      </dsp:txBody>
      <dsp:txXfrm>
        <a:off x="2241218" y="-48970"/>
        <a:ext cx="1637102" cy="776542"/>
      </dsp:txXfrm>
    </dsp:sp>
    <dsp:sp modelId="{16A93882-C862-471F-B937-F0A7D51FDBE2}">
      <dsp:nvSpPr>
        <dsp:cNvPr id="0" name=""/>
        <dsp:cNvSpPr/>
      </dsp:nvSpPr>
      <dsp:spPr>
        <a:xfrm>
          <a:off x="3907861" y="1191456"/>
          <a:ext cx="1721120" cy="870310"/>
        </a:xfrm>
        <a:prstGeom prst="roundRect">
          <a:avLst/>
        </a:prstGeom>
        <a:solidFill>
          <a:srgbClr val="3333CC">
            <a:lumMod val="60000"/>
            <a:lumOff val="40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Country Analysis</a:t>
          </a:r>
          <a:endParaRPr lang="en-CA" sz="14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950346" y="1233941"/>
        <a:ext cx="1636150" cy="785340"/>
      </dsp:txXfrm>
    </dsp:sp>
    <dsp:sp modelId="{464B3E4B-619D-4ED5-88F1-80285A820723}">
      <dsp:nvSpPr>
        <dsp:cNvPr id="0" name=""/>
        <dsp:cNvSpPr/>
      </dsp:nvSpPr>
      <dsp:spPr>
        <a:xfrm>
          <a:off x="3136784" y="2835421"/>
          <a:ext cx="1721120" cy="778875"/>
        </a:xfrm>
        <a:prstGeom prst="roundRect">
          <a:avLst/>
        </a:prstGeom>
        <a:solidFill>
          <a:srgbClr val="3333CC">
            <a:lumMod val="60000"/>
            <a:lumOff val="40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Strategic Planning</a:t>
          </a:r>
          <a:endParaRPr lang="en-CA" sz="14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3174806" y="2873443"/>
        <a:ext cx="1645076" cy="702831"/>
      </dsp:txXfrm>
    </dsp:sp>
    <dsp:sp modelId="{D37AFB92-4B60-4D23-BF66-6836633136E9}">
      <dsp:nvSpPr>
        <dsp:cNvPr id="0" name=""/>
        <dsp:cNvSpPr/>
      </dsp:nvSpPr>
      <dsp:spPr>
        <a:xfrm>
          <a:off x="808327" y="2246520"/>
          <a:ext cx="1721120" cy="1225885"/>
        </a:xfrm>
        <a:prstGeom prst="roundRect">
          <a:avLst/>
        </a:prstGeom>
        <a:solidFill>
          <a:srgbClr val="3333CC">
            <a:lumMod val="20000"/>
            <a:lumOff val="80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kern="1200" dirty="0" smtClean="0">
              <a:solidFill>
                <a:srgbClr val="000000"/>
              </a:solidFill>
              <a:latin typeface="Arial"/>
              <a:ea typeface="+mn-ea"/>
              <a:cs typeface="+mn-cs"/>
            </a:rPr>
            <a:t>Programme Planning &amp; Implementation</a:t>
          </a:r>
          <a:endParaRPr lang="en-CA" sz="1600" kern="1200" dirty="0">
            <a:solidFill>
              <a:srgbClr val="000000"/>
            </a:solidFill>
            <a:latin typeface="Arial"/>
            <a:ea typeface="+mn-ea"/>
            <a:cs typeface="+mn-cs"/>
          </a:endParaRPr>
        </a:p>
      </dsp:txBody>
      <dsp:txXfrm>
        <a:off x="868170" y="2306363"/>
        <a:ext cx="1601434" cy="1106199"/>
      </dsp:txXfrm>
    </dsp:sp>
    <dsp:sp modelId="{EEF237A7-1A40-4B53-8734-47DB5F3C6BBA}">
      <dsp:nvSpPr>
        <dsp:cNvPr id="0" name=""/>
        <dsp:cNvSpPr/>
      </dsp:nvSpPr>
      <dsp:spPr>
        <a:xfrm>
          <a:off x="682181" y="1011205"/>
          <a:ext cx="1721120" cy="860560"/>
        </a:xfrm>
        <a:prstGeom prst="roundRect">
          <a:avLst/>
        </a:prstGeom>
        <a:solidFill>
          <a:srgbClr val="3333CC">
            <a:lumMod val="60000"/>
            <a:lumOff val="40000"/>
          </a:srgbClr>
        </a:solidFill>
        <a:ln w="254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kern="1200" dirty="0" smtClean="0">
              <a:solidFill>
                <a:srgbClr val="FFFFFF"/>
              </a:solidFill>
              <a:latin typeface="Arial"/>
              <a:ea typeface="+mn-ea"/>
              <a:cs typeface="+mn-cs"/>
            </a:rPr>
            <a:t>Monitoring &amp; Evaluation</a:t>
          </a:r>
          <a:endParaRPr lang="en-CA" sz="20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724190" y="1053214"/>
        <a:ext cx="1637102" cy="7765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013D5228-CD0D-4263-8A7E-11C978511948}" type="datetimeFigureOut">
              <a:rPr lang="en-US"/>
              <a:pPr>
                <a:defRPr/>
              </a:pPr>
              <a:t>6/8/2011</a:t>
            </a:fld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10DAC783-8C03-4781-A00A-230CA68421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3647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Important:</a:t>
            </a:r>
            <a:r>
              <a:rPr lang="en-CA" baseline="0" dirty="0" smtClean="0"/>
              <a:t> The 2 cards for National Development Planning and National Development Plan look different because they are </a:t>
            </a:r>
            <a:r>
              <a:rPr lang="en-CA" u="sng" baseline="0" dirty="0" smtClean="0"/>
              <a:t>not</a:t>
            </a:r>
            <a:r>
              <a:rPr lang="en-CA" baseline="0" dirty="0" smtClean="0"/>
              <a:t> elements of the UNDAF process – rather they inform the UNDAF process. They should be placed at the centre or top of the </a:t>
            </a:r>
            <a:r>
              <a:rPr lang="en-CA" baseline="0" smtClean="0"/>
              <a:t>diagram because the </a:t>
            </a:r>
            <a:r>
              <a:rPr lang="en-CA" baseline="0" dirty="0" smtClean="0"/>
              <a:t>UNDAF Road Map and the UNDAF should align with, and respond to, National planning processes and priorities in the National Development Plan.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DAC783-8C03-4781-A00A-230CA684212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339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80FB6-6D9E-457D-9157-60F901E9FF91}" type="datetimeFigureOut">
              <a:rPr lang="en-GB"/>
              <a:pPr>
                <a:defRPr/>
              </a:pPr>
              <a:t>08/06/2011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975F5-3E33-4468-9292-D4013F966A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A00A9-4B4B-460E-B677-30D818C1AA5B}" type="datetimeFigureOut">
              <a:rPr lang="en-GB"/>
              <a:pPr>
                <a:defRPr/>
              </a:pPr>
              <a:t>08/06/2011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ED1D6-2768-4D3B-A8A2-2E303B7849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58C0C-3D7D-4125-B0FC-972CF63615DD}" type="datetimeFigureOut">
              <a:rPr lang="en-GB"/>
              <a:pPr>
                <a:defRPr/>
              </a:pPr>
              <a:t>08/06/2011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9C049-EF0D-4811-B5EF-C38BC1E49C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3A6F2-69BD-4D3E-A9EC-C9D9846DCEB0}" type="datetimeFigureOut">
              <a:rPr lang="en-GB"/>
              <a:pPr>
                <a:defRPr/>
              </a:pPr>
              <a:t>08/06/2011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D017F-B6ED-442B-A6D4-92906DA58B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FC117-E992-4913-BCE8-811EBE6D7FC6}" type="datetimeFigureOut">
              <a:rPr lang="en-GB"/>
              <a:pPr>
                <a:defRPr/>
              </a:pPr>
              <a:t>08/06/2011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75B25-49D6-47CC-9FD3-89D20B65BD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09437-75F1-45E6-9454-5866B2A0245A}" type="datetimeFigureOut">
              <a:rPr lang="en-GB"/>
              <a:pPr>
                <a:defRPr/>
              </a:pPr>
              <a:t>08/06/2011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DFDE9-FB16-468F-BE6C-36B515E0A6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8D5EF-0A7C-4C0E-BC95-1747453F7842}" type="datetimeFigureOut">
              <a:rPr lang="en-GB"/>
              <a:pPr>
                <a:defRPr/>
              </a:pPr>
              <a:t>08/06/2011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FFF45-6541-4200-B7FB-254936CFC8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B8B2D-7348-4ADC-AB91-A388BC44A797}" type="datetimeFigureOut">
              <a:rPr lang="en-GB"/>
              <a:pPr>
                <a:defRPr/>
              </a:pPr>
              <a:t>08/06/2011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57D92-2DF0-4367-B088-2CBD67AEF4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My Pictures\UN Logos\logoneg_pantone660-no-frame.jpg"/>
          <p:cNvPicPr>
            <a:picLocks noChangeAspect="1" noChangeArrowheads="1"/>
          </p:cNvPicPr>
          <p:nvPr userDrawn="1"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 l="43602" b="25123"/>
          <a:stretch/>
        </p:blipFill>
        <p:spPr bwMode="auto">
          <a:xfrm>
            <a:off x="0" y="1997825"/>
            <a:ext cx="4384035" cy="4846612"/>
          </a:xfrm>
          <a:prstGeom prst="rect">
            <a:avLst/>
          </a:prstGeom>
          <a:noFill/>
          <a:extLst/>
        </p:spPr>
      </p:pic>
      <p:pic>
        <p:nvPicPr>
          <p:cNvPr id="3" name="Picture 4" descr="E:\My Pictures\UN Logos\Copy of Logo_UNSSC_pantone_660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8913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BFF84-9B85-47B0-9BF0-474ADF426141}" type="datetimeFigureOut">
              <a:rPr lang="en-GB"/>
              <a:pPr>
                <a:defRPr/>
              </a:pPr>
              <a:t>08/06/2011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FEA36-438A-4D4F-9DDA-9232262326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F8763-80FA-43A1-AC71-AA13B602D09D}" type="datetimeFigureOut">
              <a:rPr lang="en-GB"/>
              <a:pPr>
                <a:defRPr/>
              </a:pPr>
              <a:t>08/06/2011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827EA-D886-4F0C-AA0F-F48AEF4D44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6FAD3-EF24-4437-BE6F-A86AD417D419}" type="datetimeFigureOut">
              <a:rPr lang="en-GB"/>
              <a:pPr>
                <a:defRPr/>
              </a:pPr>
              <a:t>08/06/2011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3D264-9207-4B2F-8EAB-5A15DB02E2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146C40-9673-49A2-99C2-6366C5B64852}" type="datetimeFigureOut">
              <a:rPr lang="en-GB"/>
              <a:pPr>
                <a:defRPr/>
              </a:pPr>
              <a:t>08/06/2011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170725-7921-480F-8D90-D093210444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60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6199669"/>
              </p:ext>
            </p:extLst>
          </p:nvPr>
        </p:nvGraphicFramePr>
        <p:xfrm>
          <a:off x="1620813" y="1772816"/>
          <a:ext cx="6119539" cy="3746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739978" y="3284984"/>
            <a:ext cx="2089820" cy="52322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sysDash"/>
          </a:ln>
          <a:ex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600"/>
              </a:spcAft>
              <a:buClr>
                <a:srgbClr val="006699"/>
              </a:buClr>
              <a:buFont typeface="Wingdings" pitchFamily="2" charset="2"/>
              <a:buNone/>
              <a:defRPr/>
            </a:pPr>
            <a:r>
              <a:rPr lang="en-CA" sz="1400" b="1" kern="0" dirty="0" smtClean="0">
                <a:solidFill>
                  <a:srgbClr val="000000"/>
                </a:solidFill>
                <a:cs typeface="+mn-cs"/>
              </a:rPr>
              <a:t>National development planning process</a:t>
            </a:r>
            <a:endParaRPr lang="en-CA" sz="1400" b="1" kern="0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827088" y="44624"/>
            <a:ext cx="7772400" cy="100885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CA" kern="0" dirty="0" smtClean="0">
                <a:latin typeface="Arial"/>
              </a:rPr>
              <a:t>UNDAF Process</a:t>
            </a:r>
            <a:endParaRPr lang="en-CA" kern="0" dirty="0">
              <a:latin typeface="Arial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 rot="20819016">
            <a:off x="5393027" y="1497383"/>
            <a:ext cx="2089820" cy="52322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600"/>
              </a:spcAft>
              <a:buClr>
                <a:srgbClr val="006699"/>
              </a:buClr>
              <a:buFont typeface="Wingdings" pitchFamily="2" charset="2"/>
              <a:buNone/>
              <a:defRPr/>
            </a:pPr>
            <a:r>
              <a:rPr lang="en-CA" sz="1400" b="1" kern="0" dirty="0" smtClean="0">
                <a:solidFill>
                  <a:srgbClr val="000000"/>
                </a:solidFill>
                <a:cs typeface="+mn-cs"/>
              </a:rPr>
              <a:t>Preparation process of UNDAF</a:t>
            </a:r>
            <a:endParaRPr lang="en-CA" sz="1400" b="1" kern="0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 rot="1608209">
            <a:off x="3628606" y="5919088"/>
            <a:ext cx="2089820" cy="52322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600"/>
              </a:spcAft>
              <a:buClr>
                <a:srgbClr val="006699"/>
              </a:buClr>
              <a:buFont typeface="Wingdings" pitchFamily="2" charset="2"/>
              <a:buNone/>
              <a:defRPr/>
            </a:pPr>
            <a:r>
              <a:rPr lang="en-CA" sz="1400" b="1" kern="0" dirty="0" smtClean="0">
                <a:solidFill>
                  <a:srgbClr val="000000"/>
                </a:solidFill>
                <a:cs typeface="+mn-cs"/>
              </a:rPr>
              <a:t>UNDAF (Results Matrix, M&amp;E Plan)</a:t>
            </a:r>
            <a:endParaRPr lang="en-CA" sz="1400" b="1" kern="0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 rot="1608209">
            <a:off x="5729830" y="5672276"/>
            <a:ext cx="2089820" cy="52322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600"/>
              </a:spcAft>
              <a:buClr>
                <a:srgbClr val="006699"/>
              </a:buClr>
              <a:buFont typeface="Wingdings" pitchFamily="2" charset="2"/>
              <a:buNone/>
              <a:defRPr/>
            </a:pPr>
            <a:r>
              <a:rPr lang="en-CA" sz="1400" b="1" kern="0" dirty="0" smtClean="0">
                <a:solidFill>
                  <a:srgbClr val="000000"/>
                </a:solidFill>
                <a:cs typeface="+mn-cs"/>
              </a:rPr>
              <a:t>Strategic Planning Retreat (SPR)</a:t>
            </a:r>
            <a:endParaRPr lang="en-CA" sz="1400" b="1" kern="0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 rot="278324">
            <a:off x="6985332" y="4222567"/>
            <a:ext cx="2089820" cy="738664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600"/>
              </a:spcAft>
              <a:buClr>
                <a:srgbClr val="006699"/>
              </a:buClr>
              <a:buFont typeface="Wingdings" pitchFamily="2" charset="2"/>
              <a:buNone/>
              <a:defRPr/>
            </a:pPr>
            <a:r>
              <a:rPr lang="en-CA" sz="1400" b="1" kern="0" dirty="0" smtClean="0">
                <a:solidFill>
                  <a:srgbClr val="000000"/>
                </a:solidFill>
                <a:cs typeface="+mn-cs"/>
              </a:rPr>
              <a:t>Map UNCT work and identify comparative advantages</a:t>
            </a:r>
            <a:endParaRPr lang="en-CA" sz="1400" b="1" kern="0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 rot="288553">
            <a:off x="7003251" y="3627085"/>
            <a:ext cx="2089820" cy="52322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600"/>
              </a:spcAft>
              <a:buClr>
                <a:srgbClr val="006699"/>
              </a:buClr>
              <a:buFont typeface="Wingdings" pitchFamily="2" charset="2"/>
              <a:buNone/>
              <a:defRPr/>
            </a:pPr>
            <a:r>
              <a:rPr lang="en-CA" sz="1400" b="1" kern="0" dirty="0" smtClean="0">
                <a:solidFill>
                  <a:srgbClr val="000000"/>
                </a:solidFill>
                <a:cs typeface="+mn-cs"/>
              </a:rPr>
              <a:t>Analytical contribution (options)</a:t>
            </a:r>
            <a:endParaRPr lang="en-CA" sz="1400" b="1" kern="0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 rot="267344">
            <a:off x="7022105" y="2645292"/>
            <a:ext cx="2089820" cy="52322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600"/>
              </a:spcAft>
              <a:buClr>
                <a:srgbClr val="006699"/>
              </a:buClr>
              <a:buFont typeface="Wingdings" pitchFamily="2" charset="2"/>
              <a:buNone/>
              <a:defRPr/>
            </a:pPr>
            <a:r>
              <a:rPr lang="en-CA" sz="1400" b="1" kern="0" dirty="0" smtClean="0">
                <a:solidFill>
                  <a:srgbClr val="000000"/>
                </a:solidFill>
                <a:cs typeface="+mn-cs"/>
              </a:rPr>
              <a:t>Review existing country analysis</a:t>
            </a:r>
            <a:endParaRPr lang="en-CA" sz="1400" b="1" kern="0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635896" y="3769876"/>
            <a:ext cx="2089820" cy="52322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sysDash"/>
          </a:ln>
          <a:ex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600"/>
              </a:spcAft>
              <a:buClr>
                <a:srgbClr val="006699"/>
              </a:buClr>
              <a:buFont typeface="Wingdings" pitchFamily="2" charset="2"/>
              <a:buNone/>
              <a:defRPr/>
            </a:pPr>
            <a:r>
              <a:rPr lang="en-CA" sz="1400" b="1" kern="0" dirty="0" smtClean="0">
                <a:solidFill>
                  <a:srgbClr val="000000"/>
                </a:solidFill>
                <a:cs typeface="+mn-cs"/>
              </a:rPr>
              <a:t>National development plan</a:t>
            </a:r>
            <a:endParaRPr lang="en-CA" sz="1400" b="1" kern="0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 rot="20819016">
            <a:off x="458143" y="2169752"/>
            <a:ext cx="2089820" cy="307777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600"/>
              </a:spcAft>
              <a:buClr>
                <a:srgbClr val="006699"/>
              </a:buClr>
              <a:buFont typeface="Wingdings" pitchFamily="2" charset="2"/>
              <a:buNone/>
              <a:defRPr/>
            </a:pPr>
            <a:r>
              <a:rPr lang="en-CA" sz="1400" b="1" kern="0" dirty="0" smtClean="0">
                <a:solidFill>
                  <a:srgbClr val="000000"/>
                </a:solidFill>
                <a:cs typeface="+mn-cs"/>
              </a:rPr>
              <a:t>UNDAF Evaluation</a:t>
            </a:r>
            <a:endParaRPr lang="en-CA" sz="1400" b="1" kern="0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 rot="20819016">
            <a:off x="289865" y="2577504"/>
            <a:ext cx="2089820" cy="52322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600"/>
              </a:spcAft>
              <a:buClr>
                <a:srgbClr val="006699"/>
              </a:buClr>
              <a:buFont typeface="Wingdings" pitchFamily="2" charset="2"/>
              <a:buNone/>
              <a:defRPr/>
            </a:pPr>
            <a:r>
              <a:rPr lang="en-CA" sz="1400" b="1" kern="0" dirty="0" smtClean="0">
                <a:solidFill>
                  <a:srgbClr val="000000"/>
                </a:solidFill>
                <a:cs typeface="+mn-cs"/>
              </a:rPr>
              <a:t>UNDAF Progress Report</a:t>
            </a:r>
            <a:endParaRPr lang="en-CA" sz="1400" b="1" kern="0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 rot="20819016">
            <a:off x="283595" y="3181212"/>
            <a:ext cx="2089820" cy="52322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600"/>
              </a:spcAft>
              <a:buClr>
                <a:srgbClr val="006699"/>
              </a:buClr>
              <a:buFont typeface="Wingdings" pitchFamily="2" charset="2"/>
              <a:buNone/>
              <a:defRPr/>
            </a:pPr>
            <a:r>
              <a:rPr lang="en-CA" sz="1400" b="1" kern="0" dirty="0" smtClean="0">
                <a:solidFill>
                  <a:srgbClr val="000000"/>
                </a:solidFill>
                <a:cs typeface="+mn-cs"/>
              </a:rPr>
              <a:t>UNDAF Annual Review</a:t>
            </a:r>
            <a:endParaRPr lang="en-CA" sz="1400" b="1" kern="0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 rot="20819016">
            <a:off x="577897" y="3729632"/>
            <a:ext cx="2089820" cy="52322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600"/>
              </a:spcAft>
              <a:buClr>
                <a:srgbClr val="006699"/>
              </a:buClr>
              <a:buFont typeface="Wingdings" pitchFamily="2" charset="2"/>
              <a:buNone/>
              <a:defRPr/>
            </a:pPr>
            <a:r>
              <a:rPr lang="en-CA" sz="1400" b="1" kern="0" dirty="0" smtClean="0">
                <a:solidFill>
                  <a:srgbClr val="000000"/>
                </a:solidFill>
                <a:cs typeface="+mn-cs"/>
              </a:rPr>
              <a:t>M&amp;E Plan (implementation)</a:t>
            </a:r>
            <a:endParaRPr lang="en-CA" sz="1400" b="1" kern="0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 rot="20819016">
            <a:off x="870449" y="5113618"/>
            <a:ext cx="2089820" cy="738664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600"/>
              </a:spcAft>
              <a:buClr>
                <a:srgbClr val="006699"/>
              </a:buClr>
              <a:buFont typeface="Wingdings" pitchFamily="2" charset="2"/>
              <a:buNone/>
              <a:defRPr/>
            </a:pPr>
            <a:r>
              <a:rPr lang="en-CA" sz="1400" b="1" i="1" kern="0" dirty="0" smtClean="0">
                <a:solidFill>
                  <a:srgbClr val="000000"/>
                </a:solidFill>
                <a:cs typeface="+mn-cs"/>
              </a:rPr>
              <a:t>Separate Agency Operational Plans </a:t>
            </a:r>
            <a:r>
              <a:rPr lang="en-CA" sz="1400" b="1" i="1" u="sng" kern="0" dirty="0" smtClean="0">
                <a:solidFill>
                  <a:srgbClr val="000000"/>
                </a:solidFill>
                <a:cs typeface="+mn-cs"/>
              </a:rPr>
              <a:t>or </a:t>
            </a:r>
            <a:r>
              <a:rPr lang="en-CA" sz="1400" b="1" kern="0" dirty="0" smtClean="0">
                <a:solidFill>
                  <a:srgbClr val="000000"/>
                </a:solidFill>
                <a:cs typeface="+mn-cs"/>
              </a:rPr>
              <a:t>UNDAF Action Plan</a:t>
            </a:r>
            <a:endParaRPr lang="en-CA" sz="1400" b="1" kern="0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 rot="1608209">
            <a:off x="4636718" y="5744284"/>
            <a:ext cx="2089820" cy="52322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600"/>
              </a:spcAft>
              <a:buClr>
                <a:srgbClr val="006699"/>
              </a:buClr>
              <a:buFont typeface="Wingdings" pitchFamily="2" charset="2"/>
              <a:buNone/>
              <a:defRPr/>
            </a:pPr>
            <a:r>
              <a:rPr lang="en-CA" sz="1400" b="1" kern="0" dirty="0" smtClean="0">
                <a:solidFill>
                  <a:srgbClr val="000000"/>
                </a:solidFill>
                <a:cs typeface="+mn-cs"/>
              </a:rPr>
              <a:t>Select priorities and formulate outcomes</a:t>
            </a:r>
            <a:endParaRPr lang="en-CA" sz="1400" b="1" kern="0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 rot="267344">
            <a:off x="7109447" y="3256534"/>
            <a:ext cx="2089820" cy="307777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600"/>
              </a:spcAft>
              <a:buClr>
                <a:srgbClr val="006699"/>
              </a:buClr>
              <a:buFont typeface="Wingdings" pitchFamily="2" charset="2"/>
              <a:buNone/>
              <a:defRPr/>
            </a:pPr>
            <a:r>
              <a:rPr lang="en-CA" sz="1400" b="1" kern="0" dirty="0" smtClean="0">
                <a:solidFill>
                  <a:srgbClr val="000000"/>
                </a:solidFill>
                <a:cs typeface="+mn-cs"/>
              </a:rPr>
              <a:t>HRBA-RBM Workshop</a:t>
            </a:r>
            <a:endParaRPr lang="en-CA" sz="1400" b="1" kern="0" dirty="0">
              <a:solidFill>
                <a:srgbClr val="000000"/>
              </a:solidFill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1031</TotalTime>
  <Words>156</Words>
  <Application>Microsoft Office PowerPoint</Application>
  <PresentationFormat>On-screen Show (4:3)</PresentationFormat>
  <Paragraphs>23</Paragraphs>
  <Slides>1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Miguel Panadero</dc:creator>
  <cp:lastModifiedBy>Adriana Jacinto</cp:lastModifiedBy>
  <cp:revision>39</cp:revision>
  <dcterms:created xsi:type="dcterms:W3CDTF">2011-03-08T14:42:32Z</dcterms:created>
  <dcterms:modified xsi:type="dcterms:W3CDTF">2011-06-08T09:10:02Z</dcterms:modified>
</cp:coreProperties>
</file>